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 snapToObjects="1">
      <p:cViewPr>
        <p:scale>
          <a:sx n="86" d="100"/>
          <a:sy n="86" d="100"/>
        </p:scale>
        <p:origin x="18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A0F4-B266-044F-AF33-D8C8E72B3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7DBFC-28FC-D340-B162-4FD562AB1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C5C5D-004D-644F-B753-8947BCB9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6872-E7D4-774D-9FEC-14C2C851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B8DD-8384-4940-8EF4-4C5C9CCE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6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FE61-56A4-1443-A9D8-C7D37FC9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12E39-729F-FF44-9083-D65E61D7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797C-EFAA-BF4B-A956-CE0A1215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E21E-AD7B-F248-B589-B982492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9FE0F-8DF0-5346-8F32-2C49E306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5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90226-C015-2341-B29B-70F3ED047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F7995-7F46-F246-93C5-86BAC6983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58314-6E5B-CA48-A3C3-F610DD09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74C16-B4BA-9E4E-92CE-BE88464D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99C91-8A6F-F643-AAC8-C30198D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5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54AD-610C-084E-9314-4AF9E167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E38B-121F-6144-B8BD-CDCDA70CE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41FA8-A782-B84E-B781-754EBE8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3444-04FB-9048-9391-0A41A49B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09BB-CB98-BD41-9730-91509C8F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106F-9A6E-4C44-8081-3414467C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DEFB3-1C12-A540-84D6-438C8300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923A2-E187-6640-BC40-9BF79648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E583D-EAD7-6B45-B6F5-79C3EFB0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B6673-9CC0-D94E-8AEC-4BCD11D2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5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77DA-8EFB-3B48-B6C4-BDE47BD7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FAA9-193D-4347-8A49-AD005E515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909-ED97-2F42-9187-09145872D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B23AB-23E4-F54F-9534-5057F05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0F55-BADC-4947-95CD-4DF6B4DC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A8003-91DE-9845-8E4F-2FC93BCA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9BF3-7FA9-9E4D-9656-17161717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3D0A-73E0-0245-942E-EB1E5F77C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7AF7-1F38-954A-83A1-D1CF37B2A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4C249-B0B5-BD4B-8639-08021B716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E1984-B4DB-8542-97E9-DA7F4FB16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A33D2-93BA-184E-B49D-99FA9B11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578AC-D92D-BD41-B4BB-D8113697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21EA-92B8-C749-B071-F1AFE881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2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B572-5A90-E64E-B735-0962CEA8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62124-8E29-4348-8AF7-2D4F5BB1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E53F0-6E82-2246-A1A3-604675A2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A11AE-2E3E-E04A-A478-E8977DFF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BCB70-5AE6-1246-9B7B-A8DE5A82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EFD8E-04DB-B848-853A-26986BF8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72C2D-192B-3A4B-BCF7-E4123243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1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51D2-FF19-C949-A3A5-BD1DEC9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A793D-C41E-994F-B816-793FA64E2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9B06C-5BD2-BA42-BE57-65101AF8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EE6BF-ACE7-304B-9592-08262A9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9F795-5F96-CC41-8C80-B08CDDAE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F3481-B921-C649-81C5-580F173D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87E9-810D-7344-97FC-8FF0C44C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FB855-D72C-054D-8F89-1B3300225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3F247-6F33-FD44-B8AC-42FB72916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8D75F-1736-184A-89F8-809A6758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828EA-ECCE-9940-9022-F7E18711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8369-3EE6-BC44-992C-D303688B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7FA6F-9AC5-2848-9DC2-469ABED9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8173-6E41-E34B-8E6F-8120C8BD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EEC8-6685-C540-A87D-CD318E58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8461-29B0-414B-81B1-3824667A9C74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4DFA-58D6-9143-8B2B-495240F15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62768-7B99-FA41-887A-76E5DEFB8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C87F7-78B3-0642-93EF-3779BA85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6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bi.ai/" TargetMode="External"/><Relationship Id="rId2" Type="http://schemas.openxmlformats.org/officeDocument/2006/relationships/hyperlink" Target="https://addyinves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erless.com/plugin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842213-F702-284E-BCB7-CFF6629F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9303" y="1497646"/>
            <a:ext cx="9613397" cy="1456575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7D0B6-49E1-0E49-8E93-977F9FA1E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Serverless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6AE47-C5EE-144D-AED8-0A9AEA3CD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Alon </a:t>
            </a:r>
            <a:r>
              <a:rPr lang="en-US" dirty="0" err="1"/>
              <a:t>Sabi</a:t>
            </a:r>
            <a:r>
              <a:rPr lang="en-US" dirty="0"/>
              <a:t> March 23</a:t>
            </a:r>
            <a:r>
              <a:rPr lang="en-US" baseline="30000" dirty="0"/>
              <a:t>rd</a:t>
            </a:r>
            <a:r>
              <a:rPr lang="en-US" dirty="0"/>
              <a:t> ,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2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14FD-F498-C94E-A556-188D503A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About Me</a:t>
            </a:r>
            <a:endParaRPr lang="en-US" dirty="0"/>
          </a:p>
        </p:txBody>
      </p:sp>
      <p:cxnSp>
        <p:nvCxnSpPr>
          <p:cNvPr id="21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2721A1-2A2D-DA48-9EBF-B4A21AF7817F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Web developer for about 10 years.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R&amp;D Management for about 15 years.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past year back to development: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https://addyinvest.com</a:t>
            </a: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https://sabi.ai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8E1ED54F-605A-7A4A-B90D-BE34021C3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5" r="16343" b="-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810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BE253-00AA-5047-AE5F-7EC94F9C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912412" cy="1597228"/>
          </a:xfrm>
        </p:spPr>
        <p:txBody>
          <a:bodyPr>
            <a:normAutofit/>
          </a:bodyPr>
          <a:lstStyle/>
          <a:p>
            <a:r>
              <a:rPr lang="en-US" sz="5100" dirty="0"/>
              <a:t>Serverless Framework</a:t>
            </a:r>
          </a:p>
        </p:txBody>
      </p:sp>
      <p:pic>
        <p:nvPicPr>
          <p:cNvPr id="6" name="Picture 4" descr="Top view of cubes connected with black lines">
            <a:extLst>
              <a:ext uri="{FF2B5EF4-FFF2-40B4-BE49-F238E27FC236}">
                <a16:creationId xmlns:a16="http://schemas.microsoft.com/office/drawing/2014/main" id="{7099EF6A-B39D-260B-A1C2-E77D79D3F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3" r="19691"/>
          <a:stretch/>
        </p:blipFill>
        <p:spPr>
          <a:xfrm>
            <a:off x="1349905" y="1188637"/>
            <a:ext cx="3080888" cy="45578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B245-8BE5-344A-B652-19639A198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2503357"/>
            <a:ext cx="5586835" cy="3223119"/>
          </a:xfrm>
        </p:spPr>
        <p:txBody>
          <a:bodyPr anchor="t">
            <a:normAutofit/>
          </a:bodyPr>
          <a:lstStyle/>
          <a:p>
            <a:r>
              <a:rPr lang="en-US" sz="1700" dirty="0"/>
              <a:t>Infrastructure as code</a:t>
            </a:r>
          </a:p>
          <a:p>
            <a:r>
              <a:rPr lang="en-US" sz="1700" dirty="0"/>
              <a:t>Code deployment</a:t>
            </a:r>
          </a:p>
          <a:p>
            <a:r>
              <a:rPr lang="en-US" sz="1700" dirty="0"/>
              <a:t>Can run Lambda locally and invoke remotely</a:t>
            </a:r>
          </a:p>
          <a:p>
            <a:r>
              <a:rPr lang="en-US" sz="1700" dirty="0"/>
              <a:t>A wrapper around CloudFormation</a:t>
            </a:r>
          </a:p>
          <a:p>
            <a:r>
              <a:rPr lang="en-US" sz="1700" dirty="0"/>
              <a:t>Over 1,000 plugins (</a:t>
            </a:r>
            <a:r>
              <a:rPr lang="en-US" sz="1700" dirty="0">
                <a:hlinkClick r:id="rId3"/>
              </a:rPr>
              <a:t>https://www.serverless.com/plugins</a:t>
            </a:r>
            <a:r>
              <a:rPr lang="en-US" sz="1700" dirty="0"/>
              <a:t>)</a:t>
            </a:r>
          </a:p>
          <a:p>
            <a:r>
              <a:rPr lang="en-US" sz="1700" dirty="0"/>
              <a:t>Geared towards Lambda and http API gateway</a:t>
            </a:r>
          </a:p>
          <a:p>
            <a:r>
              <a:rPr lang="en-US" sz="1700" dirty="0"/>
              <a:t>Extendable using CloudFormation scripts </a:t>
            </a:r>
          </a:p>
          <a:p>
            <a:r>
              <a:rPr lang="en-US" sz="1700" dirty="0"/>
              <a:t>Free (for very small teams)</a:t>
            </a:r>
          </a:p>
        </p:txBody>
      </p:sp>
    </p:spTree>
    <p:extLst>
      <p:ext uri="{BB962C8B-B14F-4D97-AF65-F5344CB8AC3E}">
        <p14:creationId xmlns:p14="http://schemas.microsoft.com/office/powerpoint/2010/main" val="104988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Vibrant multicolour checkered floor design">
            <a:extLst>
              <a:ext uri="{FF2B5EF4-FFF2-40B4-BE49-F238E27FC236}">
                <a16:creationId xmlns:a16="http://schemas.microsoft.com/office/drawing/2014/main" id="{FFA90EB6-092D-A648-BC75-826E1DCA7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" r="2401"/>
          <a:stretch/>
        </p:blipFill>
        <p:spPr>
          <a:xfrm>
            <a:off x="621675" y="1090476"/>
            <a:ext cx="6589537" cy="4673480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290E3-4096-0248-96AD-13673E4F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Serverless Framework Dashboard</a:t>
            </a:r>
          </a:p>
        </p:txBody>
      </p:sp>
    </p:spTree>
    <p:extLst>
      <p:ext uri="{BB962C8B-B14F-4D97-AF65-F5344CB8AC3E}">
        <p14:creationId xmlns:p14="http://schemas.microsoft.com/office/powerpoint/2010/main" val="422159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Top view of cubes connected with black lines">
            <a:extLst>
              <a:ext uri="{FF2B5EF4-FFF2-40B4-BE49-F238E27FC236}">
                <a16:creationId xmlns:a16="http://schemas.microsoft.com/office/drawing/2014/main" id="{7099EF6A-B39D-260B-A1C2-E77D79D3F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3" r="19691"/>
          <a:stretch/>
        </p:blipFill>
        <p:spPr>
          <a:xfrm>
            <a:off x="1349905" y="1188637"/>
            <a:ext cx="3080888" cy="45578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CE0518-4B36-DF46-B3F6-22038527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23" y="1188637"/>
            <a:ext cx="5201002" cy="1597228"/>
          </a:xfrm>
        </p:spPr>
        <p:txBody>
          <a:bodyPr>
            <a:normAutofit/>
          </a:bodyPr>
          <a:lstStyle/>
          <a:p>
            <a:r>
              <a:rPr lang="en-US" sz="5100" dirty="0"/>
              <a:t>Useful Plugins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FD52E9-AA95-4541-9B70-762BBFA5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981" y="2503357"/>
            <a:ext cx="4313151" cy="3223119"/>
          </a:xfrm>
        </p:spPr>
        <p:txBody>
          <a:bodyPr anchor="t">
            <a:normAutofit/>
          </a:bodyPr>
          <a:lstStyle/>
          <a:p>
            <a:r>
              <a:rPr lang="en-US" sz="1700" dirty="0"/>
              <a:t>Serverless Prune Plugin</a:t>
            </a:r>
          </a:p>
          <a:p>
            <a:r>
              <a:rPr lang="en-US" sz="1700" dirty="0"/>
              <a:t>Serverless Domain Manager</a:t>
            </a:r>
          </a:p>
          <a:p>
            <a:r>
              <a:rPr lang="en-US" sz="1700" dirty="0"/>
              <a:t>Serverless Python Requirements</a:t>
            </a:r>
          </a:p>
          <a:p>
            <a:r>
              <a:rPr lang="en-US" sz="1700" dirty="0"/>
              <a:t>Serverless Ruby Package</a:t>
            </a:r>
          </a:p>
          <a:p>
            <a:r>
              <a:rPr lang="en-US" sz="1700" dirty="0"/>
              <a:t>Serverless S3 Deploy</a:t>
            </a:r>
          </a:p>
          <a:p>
            <a:r>
              <a:rPr lang="en-US" sz="1700" dirty="0"/>
              <a:t>Serverless VPC discovery</a:t>
            </a:r>
          </a:p>
        </p:txBody>
      </p:sp>
    </p:spTree>
    <p:extLst>
      <p:ext uri="{BB962C8B-B14F-4D97-AF65-F5344CB8AC3E}">
        <p14:creationId xmlns:p14="http://schemas.microsoft.com/office/powerpoint/2010/main" val="60476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712A3-92E6-1860-174E-4416531DA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00" r="12451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06B06-B3BD-4D4F-82E8-945B5AB3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40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B33DD-41C1-BF4F-87CF-0EE342A7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59" y="2998278"/>
            <a:ext cx="4784329" cy="1974316"/>
          </a:xfrm>
        </p:spPr>
        <p:txBody>
          <a:bodyPr anchor="t">
            <a:normAutofit/>
          </a:bodyPr>
          <a:lstStyle/>
          <a:p>
            <a:r>
              <a:rPr lang="en-US" sz="1700"/>
              <a:t>Basic Hello World</a:t>
            </a:r>
          </a:p>
          <a:p>
            <a:r>
              <a:rPr lang="en-US" sz="1700"/>
              <a:t>Adding secrets</a:t>
            </a:r>
          </a:p>
          <a:p>
            <a:r>
              <a:rPr lang="en-US" sz="1700"/>
              <a:t>Adding HTTP API Gateway</a:t>
            </a:r>
          </a:p>
          <a:p>
            <a:r>
              <a:rPr lang="en-US" sz="1700"/>
              <a:t>Extending with Cloudformation + Permissions</a:t>
            </a:r>
          </a:p>
          <a:p>
            <a:r>
              <a:rPr lang="en-US" sz="1700"/>
              <a:t>Deploy to different stages with the same code</a:t>
            </a:r>
          </a:p>
        </p:txBody>
      </p:sp>
    </p:spTree>
    <p:extLst>
      <p:ext uri="{BB962C8B-B14F-4D97-AF65-F5344CB8AC3E}">
        <p14:creationId xmlns:p14="http://schemas.microsoft.com/office/powerpoint/2010/main" val="53791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C91F6-95A0-844A-A4EB-DE46AC11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056640"/>
            <a:ext cx="4360324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Questions?</a:t>
            </a:r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1E73D1C5-75D3-0160-6D73-704C0592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39" b="-1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0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143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Serverless Framework</vt:lpstr>
      <vt:lpstr>About Me</vt:lpstr>
      <vt:lpstr>Serverless Framework</vt:lpstr>
      <vt:lpstr>Serverless Framework Dashboard</vt:lpstr>
      <vt:lpstr>Useful Plugins</vt:lpstr>
      <vt:lpstr>Live 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Framework</dc:title>
  <dc:creator>Alon Sabi</dc:creator>
  <cp:lastModifiedBy>Alon Sabi</cp:lastModifiedBy>
  <cp:revision>7</cp:revision>
  <dcterms:created xsi:type="dcterms:W3CDTF">2022-03-20T20:21:43Z</dcterms:created>
  <dcterms:modified xsi:type="dcterms:W3CDTF">2022-03-23T19:21:06Z</dcterms:modified>
</cp:coreProperties>
</file>